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78769-792A-4B54-CB30-9C2788405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7AFAD3-7B57-17C8-DF9C-4A2F04CC0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43B83-8B7A-BD2B-4053-4F62513B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A401A-DF70-B792-A16D-8E10F1DA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EC79C-F21E-E5E7-EB4B-48C7723C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4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3E08-3D3C-1721-62CC-B2A89EE8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4E0BA-5939-F1B7-CE82-18E1A5AE3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977B5-7251-F54B-F269-CECE0D10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41D77-4298-4D38-5E36-9EE73C4C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A1791-AB63-A7AB-6397-6772123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96D3-2D66-2066-09B9-60F2006ECE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2901A7-E523-EF6D-78DB-2A5D9851F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2CFC1-1776-EFA4-0E44-4A4B2C56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F0B34-9F59-23EB-1AD7-982AC8A50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0FCD5-1AF6-9A50-7C8E-98951B83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7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4C48-1526-BCAD-1F81-B8FE71A2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9E8B9-70C3-9833-F3C3-CD9FE95EB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BB0BF-2AC6-01AB-A827-6B062945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F8798-B7AF-4314-721E-206B1A3B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DB4C3-0005-783D-BF91-3B3D62A8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8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C3314-55CD-81C9-1D3C-48FF7C00B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3BC38-63C8-87B7-BE64-58F28EED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2557-90BB-D5C2-71EB-B377C6A9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8295F-B5CE-4B13-E358-9CA5FCFA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9E680-287F-18A8-51B4-3BE36F29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0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41E0C-4275-3EC9-BCC3-4DB83E93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184CB-C123-8ACB-C32A-5A298CAAE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3D4A5-4467-603D-3A34-43EA173A3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9C310-6B4F-6F4A-EF19-D57D004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E72EB-1B83-017E-0FAC-DFC0ACFF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28B04-5085-01BA-4D94-DD5DCEF5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0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7B919-83BD-6969-D744-6D6E98BF8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02A34-502F-0C38-5DB2-D398A0CAA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D36DF-FB03-4858-0396-A50D24E50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A156-F414-08CB-8ABA-D051A3088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1AB254-5327-9EF3-894F-8BB264659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035A1D-C6DE-B6A9-DBBC-9A43A62D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97F97-1A42-F960-F71E-B7390E6E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06F486-47DD-3414-F3C4-353BF640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6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6291-9594-961C-CA95-B6A54C82C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2C5DF8-1BA5-7867-D53E-21E5D031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545FE5-38BB-A32A-4912-81EEA13DC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08253-03CC-AB3D-7B60-9B93AA4D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D6D2E-29EE-064D-3732-CD0271857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C1947C-F25E-26B4-088A-3D40EE72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08372-5F97-AB78-670A-3C61C307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21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E2FE-DCD9-8C86-BB8D-55BC1486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58D81-DB9B-179F-BB52-EFC9FD7FD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9B62B-A801-1A57-86EA-1EF381BED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FD14D-EBC9-EB38-A696-482F4084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68845-D873-C2A3-FA43-59823FC41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7C97F-D16B-3DA0-7D7E-F6764FE0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7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DC23-26F8-DF61-C62F-8EA30CB8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955B8E-66FA-83C3-95C9-C64907BC8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1E9B4-2DDA-E527-AFB7-01045853B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6266C-CF58-BEC0-E1F3-CDB14FC8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22686-D626-EBD5-8532-3A8FCD64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D7E1A-D987-1AD9-FE41-CD0A287B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5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AFAC3E-36F6-D79D-2B94-51953246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20BE3-E6E5-5F36-F680-9E6F07C7B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AE9DA-830C-F0AF-CF0F-815327A67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B4E2BA-2A85-4DC7-9034-FA87A90B5B5A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BEC01-EDD7-C9C5-9F92-C7223EE52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965B3-5AEE-49FD-CB71-A6AFEAA25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29C640-44B2-403C-9CB1-2AE42F09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2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80DDFC-5A7B-490C-5C51-039BB4B2BD66}"/>
              </a:ext>
            </a:extLst>
          </p:cNvPr>
          <p:cNvSpPr/>
          <p:nvPr/>
        </p:nvSpPr>
        <p:spPr>
          <a:xfrm>
            <a:off x="2482680" y="459662"/>
            <a:ext cx="74483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War and Independence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Part 11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End of War</a:t>
            </a:r>
          </a:p>
        </p:txBody>
      </p:sp>
    </p:spTree>
    <p:extLst>
      <p:ext uri="{BB962C8B-B14F-4D97-AF65-F5344CB8AC3E}">
        <p14:creationId xmlns:p14="http://schemas.microsoft.com/office/powerpoint/2010/main" val="417584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235527" y="193963"/>
            <a:ext cx="11720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Each side would repay debts owed from before the war.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6C500-984A-A1BD-3030-31681ACCB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103" y="1752034"/>
            <a:ext cx="52387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4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235527" y="193963"/>
            <a:ext cx="11720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British would return any slaves they had captured.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FFE71-81AB-98F7-E447-CC7293808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561" y="1743955"/>
            <a:ext cx="7238354" cy="449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09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12192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1184743" y="5198168"/>
            <a:ext cx="10361493" cy="1373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Congress would recommend that property taken from the Loyalists by the states be returned.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7950" y="647758"/>
            <a:ext cx="8355105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D48FD-EC4F-A89B-BE18-4D1BCFB4A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4" r="1" b="2650"/>
          <a:stretch/>
        </p:blipFill>
        <p:spPr>
          <a:xfrm>
            <a:off x="2079812" y="805516"/>
            <a:ext cx="8032376" cy="40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5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AD54F-360E-3898-C2E0-5EEA0E411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" r="5036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7268705" y="124475"/>
            <a:ext cx="4923295" cy="6609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The Revolutionary War was costly in both money and lives.  Around 25,000 </a:t>
            </a:r>
            <a:br>
              <a:rPr lang="en-US" sz="4000" dirty="0"/>
            </a:br>
            <a:r>
              <a:rPr lang="en-US" sz="4000" dirty="0"/>
              <a:t>Patriots died during the Revolutionary War. That is 1% of the population. 6,800 of them were killed in action.  The rest died from disease.  6,100 more were wounded.</a:t>
            </a:r>
          </a:p>
        </p:txBody>
      </p:sp>
    </p:spTree>
    <p:extLst>
      <p:ext uri="{BB962C8B-B14F-4D97-AF65-F5344CB8AC3E}">
        <p14:creationId xmlns:p14="http://schemas.microsoft.com/office/powerpoint/2010/main" val="3188237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235527" y="193963"/>
            <a:ext cx="11720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French, who were allies to the Patriots, lost 2,112 soldiers during the war.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60D45-3DD1-A601-FDCE-A7B8C7506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14" y="1517402"/>
            <a:ext cx="9422969" cy="52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1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5D462C-00B1-5858-10DD-993F0B76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" r="277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357753" y="573438"/>
            <a:ext cx="3718301" cy="6291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The British had 10,000 soldiers die in the Revolutionary War.  Another 7,000 Loyalists, 7,500 Hessians, and 500 Native Americans also died.  </a:t>
            </a:r>
          </a:p>
        </p:txBody>
      </p:sp>
    </p:spTree>
    <p:extLst>
      <p:ext uri="{BB962C8B-B14F-4D97-AF65-F5344CB8AC3E}">
        <p14:creationId xmlns:p14="http://schemas.microsoft.com/office/powerpoint/2010/main" val="1423257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12192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1165693" y="6210242"/>
            <a:ext cx="9859618" cy="642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After the war, it is estimated that over 5,500 Hessians deserted the army and settled in the United States.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7950" y="647758"/>
            <a:ext cx="8355105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03E65-4203-145E-875A-BB990142F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1" r="2" b="2"/>
          <a:stretch/>
        </p:blipFill>
        <p:spPr>
          <a:xfrm>
            <a:off x="2079812" y="805516"/>
            <a:ext cx="8032376" cy="40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458238" y="782168"/>
            <a:ext cx="6206033" cy="51071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On the other hand, an estimated 80,000-100,000 Loyalists left the United States during and immediately after the war. This included thousands of Native Americans and African Americans.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D0183-6F33-5633-CBFE-3D35F8006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9" r="1" b="1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171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5715000" y="-5417"/>
            <a:ext cx="648557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Most Loyalists went to other parts of North America controlled by Britain like Canada and the Caribbean Islands.  This greatly changed the culture of Canada from having a mainly French tradition and language to a mix of French and now English.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AE3BF5-AFF6-F3C7-B4C5-6DECDA6FE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C56CAF-380A-0F72-1E53-95654D0BBBAA}"/>
              </a:ext>
            </a:extLst>
          </p:cNvPr>
          <p:cNvCxnSpPr>
            <a:cxnSpLocks/>
          </p:cNvCxnSpPr>
          <p:nvPr/>
        </p:nvCxnSpPr>
        <p:spPr>
          <a:xfrm flipV="1">
            <a:off x="3740023" y="3429000"/>
            <a:ext cx="0" cy="7664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8283673-498D-ABCE-9F17-EB500D70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55200">
            <a:off x="3773173" y="4329336"/>
            <a:ext cx="287743" cy="9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08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047CA-80FE-1F22-0A92-14645C4EB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34" b="4052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88329-16BE-09F0-4D09-0B4E43282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1" r="-4" b="5453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4928463" y="3190637"/>
            <a:ext cx="7065212" cy="3192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In 1792, around 1,000 black Loyalists left Canada and went to Sierra Leone in Africa.  They founded Freetown which is now the capital of that country.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1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405CC-C341-EA8B-EFA9-E6D84E1D2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1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8213535" y="605401"/>
            <a:ext cx="3822189" cy="564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The surrender of the British forces at Yorktown in October of 1781 was the beginning of the end of the Revolutionary War.</a:t>
            </a:r>
          </a:p>
        </p:txBody>
      </p:sp>
    </p:spTree>
    <p:extLst>
      <p:ext uri="{BB962C8B-B14F-4D97-AF65-F5344CB8AC3E}">
        <p14:creationId xmlns:p14="http://schemas.microsoft.com/office/powerpoint/2010/main" val="809298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235527" y="193963"/>
            <a:ext cx="11720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Bookman Old Style" panose="02050604050505020204" pitchFamily="18" charset="0"/>
              </a:rPr>
              <a:t>As soon as America declared its independence from Great Britain, the leaders of the Continental Congress new they needed to establish new governments.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81D69-8FCB-95E3-0144-47B44F141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881" y="2781946"/>
            <a:ext cx="5961358" cy="39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9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A85ED-EA0A-CA5D-F49B-7B7FFA8EA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99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6714765" y="127859"/>
            <a:ext cx="5466277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Each colony, now being a state, had to write laws to govern themselves.  Between 1776 and 1780, each state formed a new government.  Eleven of the states wrote new constitutions, while Connecticut and Rhode Island reworded their colonial charters.</a:t>
            </a:r>
          </a:p>
        </p:txBody>
      </p:sp>
    </p:spTree>
    <p:extLst>
      <p:ext uri="{BB962C8B-B14F-4D97-AF65-F5344CB8AC3E}">
        <p14:creationId xmlns:p14="http://schemas.microsoft.com/office/powerpoint/2010/main" val="2210428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7665593" y="402957"/>
            <a:ext cx="4299099" cy="44015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 all thirteen states, the power of the government was divided between three branches, or groups.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78031-A139-829D-0301-82D1D9D4A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49" b="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762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7848600" y="1122363"/>
            <a:ext cx="39776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The legislative branch makes laws.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D8B42-960E-BF71-6F94-1764B7BB7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7" r="8930" b="1"/>
          <a:stretch/>
        </p:blipFill>
        <p:spPr>
          <a:xfrm>
            <a:off x="20" y="10"/>
            <a:ext cx="744319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6576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executive branch enforces laws.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1BFBE-EC56-CBA0-F4AE-0DAC045AD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81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968204" y="1333266"/>
            <a:ext cx="4449773" cy="3642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Bookman Old Style" panose="02050604050505020204" pitchFamily="18" charset="0"/>
                <a:ea typeface="+mj-ea"/>
                <a:cs typeface="+mj-cs"/>
              </a:rPr>
              <a:t>The judicial branch interprets laws and punishes people who break the laws.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3D379-B062-75E7-D7AB-8F6C98A7C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 r="-1" b="-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62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235527" y="193963"/>
            <a:ext cx="11720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As each of the states were forming their own governments, the Continental Congress knew they needed to form a government for the nation as a whole.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B04B4-052B-813A-07ED-1B3EAAAD1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518" y="2748508"/>
            <a:ext cx="7960962" cy="39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0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242433" y="194820"/>
            <a:ext cx="4469051" cy="6531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They agreed that the government of the new United States should be a republic.  In a republic, the citizens choose representatives to manage the government.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C7FD7-3AEC-8553-C10C-E59593308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1263490"/>
            <a:ext cx="6155141" cy="43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32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96982" y="207819"/>
            <a:ext cx="11720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Fearing a central government would become too powerful, they formed a confederation of states with a weak central government.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CF8A2-43FB-98C2-7485-67E474871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449" y="2280150"/>
            <a:ext cx="4247101" cy="40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91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5377912" y="207819"/>
            <a:ext cx="644001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plan for this government was called the Articles of Confederation.  Under the Articles, the United States would have a national government, but the state governments would be more powerful.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0AE97-4D3B-FABC-AFA0-1F59F2991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31" y="0"/>
            <a:ext cx="4250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804797" y="628483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Even though small battles, or skirmishes, would take place sporadically for the next two years, peace talks would take place between Americans and the British.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0EEA0-AB4D-FE51-FEB5-A081717B0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6" r="2490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9378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30373-3D05-BDD3-F5C0-F2C2A3F38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8" t="2340" b="675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This would prove to be a problem…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56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5354955" y="552182"/>
            <a:ext cx="5998840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On September 3, 1783, the Treaty of Paris officially ended the Revolutionary War.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4D681-2A34-E4C6-B3B7-5BF964FDD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9" r="2" b="5297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235527" y="193963"/>
            <a:ext cx="11720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American delegates who worked on the negotiations for the treaty were Ben Franklin, John Adams, and John Jay.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7CAAA-32D7-4ADB-D804-2A165AD77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70" y="2525133"/>
            <a:ext cx="10430359" cy="36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838200" y="5586257"/>
            <a:ext cx="8770749" cy="804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The Treaty of Paris did several things….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9EA14-B4F3-4E68-0482-D5A88FAE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3" b="14508"/>
          <a:stretch/>
        </p:blipFill>
        <p:spPr>
          <a:xfrm>
            <a:off x="20" y="10"/>
            <a:ext cx="12191980" cy="52799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5193518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9723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235527" y="193963"/>
            <a:ext cx="11720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Britain recognized the United States as an independent nation.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5BE1B-C099-AE0D-15D5-E4A65E44D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158" y="1579907"/>
            <a:ext cx="6631682" cy="500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77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365D4D-CA3F-307C-81B6-EF3CEA6F2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9" b="2"/>
          <a:stretch/>
        </p:blipFill>
        <p:spPr>
          <a:xfrm>
            <a:off x="490780" y="449921"/>
            <a:ext cx="7028365" cy="55322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7724304" y="208730"/>
            <a:ext cx="3976916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The treaty set the boundaries for the United States.  It would extend from the Atlantic Ocean to the Mississippi River, and from Canada to Spanish Florida.</a:t>
            </a:r>
          </a:p>
        </p:txBody>
      </p:sp>
    </p:spTree>
    <p:extLst>
      <p:ext uri="{BB962C8B-B14F-4D97-AF65-F5344CB8AC3E}">
        <p14:creationId xmlns:p14="http://schemas.microsoft.com/office/powerpoint/2010/main" val="308022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44B310-8A8E-D411-3F34-BEF003D26596}"/>
              </a:ext>
            </a:extLst>
          </p:cNvPr>
          <p:cNvSpPr txBox="1"/>
          <p:nvPr/>
        </p:nvSpPr>
        <p:spPr>
          <a:xfrm>
            <a:off x="760708" y="5587278"/>
            <a:ext cx="10971508" cy="804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U.S. would receive fishing rights off Canada’s Atlantic Coast, near Newfoundland and Nova Scotia.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A4B4A-9E8E-F37A-685E-B60E610B6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2" r="17672" b="-1"/>
          <a:stretch/>
        </p:blipFill>
        <p:spPr>
          <a:xfrm>
            <a:off x="-9" y="10"/>
            <a:ext cx="6096000" cy="5279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883A5D-2C48-124C-35FF-6FD1E5B5E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" t="2458" r="30504" b="12915"/>
          <a:stretch/>
        </p:blipFill>
        <p:spPr>
          <a:xfrm>
            <a:off x="6095991" y="0"/>
            <a:ext cx="6096008" cy="53098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0142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3627</TotalTime>
  <Words>648</Words>
  <Application>Microsoft Office PowerPoint</Application>
  <PresentationFormat>Widescreen</PresentationFormat>
  <Paragraphs>32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Bookman Old Style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10</cp:revision>
  <dcterms:created xsi:type="dcterms:W3CDTF">2024-05-07T13:02:30Z</dcterms:created>
  <dcterms:modified xsi:type="dcterms:W3CDTF">2024-05-14T16:44:56Z</dcterms:modified>
</cp:coreProperties>
</file>